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05" r:id="rId3"/>
    <p:sldId id="804" r:id="rId4"/>
    <p:sldId id="802" r:id="rId5"/>
    <p:sldId id="80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97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24867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#147E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18 – 22,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S2-2107163</a:t>
            </a:r>
            <a:endParaRPr lang="de-DE" sz="1600" b="1" dirty="0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74208550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????%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??????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43527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6841</TotalTime>
  <Words>367</Words>
  <Application>Microsoft Office PowerPoint</Application>
  <PresentationFormat>화면 슬라이드 쇼(4:3)</PresentationFormat>
  <Paragraphs>74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after SA2#147E</vt:lpstr>
      <vt:lpstr>Back-up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1529</cp:revision>
  <dcterms:created xsi:type="dcterms:W3CDTF">2008-08-30T09:32:10Z</dcterms:created>
  <dcterms:modified xsi:type="dcterms:W3CDTF">2021-10-07T07:08:15Z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